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  <p:sldMasterId id="2147483689" r:id="rId3"/>
  </p:sldMasterIdLst>
  <p:sldIdLst>
    <p:sldId id="256" r:id="rId4"/>
    <p:sldId id="257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59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217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27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528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286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12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089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789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269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025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306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40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767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956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499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600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07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415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498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63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281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3651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65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97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791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282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832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6671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005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93292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808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729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41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9505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38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035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4676-2076-402D-9C81-50143B9F49F0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14.03.2019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46197-3784-420D-A8CA-84613240B81B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693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osmintrud.ru/ministry/programms/demography/2" TargetMode="External"/><Relationship Id="rId2" Type="http://schemas.openxmlformats.org/officeDocument/2006/relationships/hyperlink" Target="https://rosmintrud.ru/ministry/programms/demography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smintrud.ru/ministry/programms/demography/5" TargetMode="External"/><Relationship Id="rId5" Type="http://schemas.openxmlformats.org/officeDocument/2006/relationships/hyperlink" Target="https://rosmintrud.ru/ministry/programms/demography/4" TargetMode="External"/><Relationship Id="rId4" Type="http://schemas.openxmlformats.org/officeDocument/2006/relationships/hyperlink" Target="https://rosmintrud.ru/ministry/programms/demography/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/>
              <a:t>«Развитие региона в рамках национальных программ</a:t>
            </a:r>
            <a:br>
              <a:rPr lang="ru-RU" sz="3200" b="1" dirty="0"/>
            </a:br>
            <a:r>
              <a:rPr lang="ru-RU" sz="3200" b="1" dirty="0"/>
              <a:t>«Демография» и «Цифровая экономика». Первоочередные задачи,</a:t>
            </a:r>
            <a:br>
              <a:rPr lang="ru-RU" sz="3200" b="1" dirty="0"/>
            </a:br>
            <a:r>
              <a:rPr lang="ru-RU" sz="3200" b="1" dirty="0"/>
              <a:t>структура, участие институтов»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Докладчик – </a:t>
            </a:r>
            <a:r>
              <a:rPr lang="ru-RU" dirty="0" err="1" smtClean="0"/>
              <a:t>копцев</a:t>
            </a:r>
            <a:r>
              <a:rPr lang="ru-RU" dirty="0" smtClean="0"/>
              <a:t> </a:t>
            </a:r>
            <a:r>
              <a:rPr lang="ru-RU" dirty="0" err="1" smtClean="0"/>
              <a:t>руслан</a:t>
            </a:r>
            <a:r>
              <a:rPr lang="ru-RU" dirty="0" smtClean="0"/>
              <a:t> </a:t>
            </a:r>
            <a:r>
              <a:rPr lang="ru-RU" dirty="0" err="1" smtClean="0"/>
              <a:t>владимирович</a:t>
            </a:r>
            <a:endParaRPr lang="ru-RU" dirty="0" smtClean="0"/>
          </a:p>
          <a:p>
            <a:r>
              <a:rPr lang="ru-RU" dirty="0" smtClean="0"/>
              <a:t>Руководитель комитета по промышленности и науке НОО «ОПОРА РОССИИ»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915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2" y="1336840"/>
            <a:ext cx="10817138" cy="4994474"/>
          </a:xfrm>
        </p:spPr>
      </p:pic>
    </p:spTree>
    <p:extLst>
      <p:ext uri="{BB962C8B-B14F-4D97-AF65-F5344CB8AC3E}">
        <p14:creationId xmlns:p14="http://schemas.microsoft.com/office/powerpoint/2010/main" val="2493106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Организации-партнеры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515292"/>
            <a:ext cx="8946541" cy="473310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Российская </a:t>
            </a:r>
            <a:r>
              <a:rPr lang="ru-RU" dirty="0"/>
              <a:t>академия народного хозяйства и госслужбы при президенте </a:t>
            </a:r>
            <a:r>
              <a:rPr lang="ru-RU" dirty="0" smtClean="0"/>
              <a:t>РФ (г. Новосибирск)</a:t>
            </a:r>
          </a:p>
          <a:p>
            <a:endParaRPr lang="ru-RU" dirty="0" smtClean="0"/>
          </a:p>
          <a:p>
            <a:r>
              <a:rPr lang="ru-RU" dirty="0" smtClean="0"/>
              <a:t>Новосибирское областное отделение «Опора России»</a:t>
            </a:r>
          </a:p>
          <a:p>
            <a:endParaRPr lang="ru-RU" dirty="0" smtClean="0"/>
          </a:p>
          <a:p>
            <a:r>
              <a:rPr lang="ru-RU" dirty="0" smtClean="0"/>
              <a:t>АНО «Цифровое образование и технологии» (</a:t>
            </a:r>
            <a:r>
              <a:rPr lang="ru-RU" dirty="0" err="1" smtClean="0"/>
              <a:t>г.Москва</a:t>
            </a:r>
            <a:r>
              <a:rPr lang="ru-RU" dirty="0" smtClean="0"/>
              <a:t>, соисполнитель ФП «Кадры для цифровой экономики»)</a:t>
            </a:r>
          </a:p>
          <a:p>
            <a:endParaRPr lang="ru-RU" dirty="0" smtClean="0"/>
          </a:p>
          <a:p>
            <a:r>
              <a:rPr lang="ru-RU" dirty="0" smtClean="0"/>
              <a:t>Областной цент информационных технологий (г. Новосибирск)</a:t>
            </a:r>
          </a:p>
          <a:p>
            <a:endParaRPr lang="ru-RU" dirty="0"/>
          </a:p>
        </p:txBody>
      </p:sp>
      <p:pic>
        <p:nvPicPr>
          <p:cNvPr id="1026" name="Picture 2" descr="https://159020.selcdn.ru/pruffme/user/80c05b82de4dadfbbcd1b461f1576386/logos/515aee756ffb00cbefc063414e970e85_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054" y="4915371"/>
            <a:ext cx="947737" cy="94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conom.novreg.ru/tinybrowser/fulls/images/news/2018/07/1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561" y="3167254"/>
            <a:ext cx="1434721" cy="10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znamyagazeta.ru/media/cache/51/3a/73/79/cb/1f/513a7379cb1f91e6b34f4576ada462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53" y="1853248"/>
            <a:ext cx="2189214" cy="84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90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Национальный проект «Демография»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hlinkClick r:id="rId2"/>
            </a:endParaRPr>
          </a:p>
          <a:p>
            <a:r>
              <a:rPr lang="ru-RU" dirty="0" smtClean="0">
                <a:hlinkClick r:id="rId2"/>
              </a:rPr>
              <a:t>«</a:t>
            </a:r>
            <a:r>
              <a:rPr lang="ru-RU" dirty="0">
                <a:hlinkClick r:id="rId2"/>
              </a:rPr>
              <a:t>Финансовая поддержка семей при рождении детей»</a:t>
            </a:r>
            <a:endParaRPr lang="ru-RU" dirty="0"/>
          </a:p>
          <a:p>
            <a:r>
              <a:rPr lang="ru-RU" dirty="0">
                <a:hlinkClick r:id="rId3"/>
              </a:rPr>
              <a:t>«Содействие занятости женщин – создание условий дошкольного образования для детей </a:t>
            </a:r>
            <a:r>
              <a:rPr lang="ru-RU" dirty="0" smtClean="0">
                <a:hlinkClick r:id="rId3"/>
              </a:rPr>
              <a:t>в возрасте </a:t>
            </a:r>
            <a:r>
              <a:rPr lang="ru-RU" dirty="0">
                <a:hlinkClick r:id="rId3"/>
              </a:rPr>
              <a:t>до трех лет»</a:t>
            </a:r>
            <a:endParaRPr lang="ru-RU" dirty="0"/>
          </a:p>
          <a:p>
            <a:r>
              <a:rPr lang="ru-RU" dirty="0">
                <a:hlinkClick r:id="rId4"/>
              </a:rPr>
              <a:t>«Старшее поколение»</a:t>
            </a:r>
            <a:endParaRPr lang="ru-RU" dirty="0"/>
          </a:p>
          <a:p>
            <a:r>
              <a:rPr lang="ru-RU" dirty="0">
                <a:hlinkClick r:id="rId5"/>
              </a:rPr>
              <a:t>«Укрепление общественного здоровья»</a:t>
            </a:r>
            <a:endParaRPr lang="ru-RU" dirty="0"/>
          </a:p>
          <a:p>
            <a:r>
              <a:rPr lang="ru-RU" dirty="0">
                <a:hlinkClick r:id="rId6"/>
              </a:rPr>
              <a:t>«Спорт – норма жизни»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03312" y="5744095"/>
            <a:ext cx="852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Срок начала и окончания               1 января 2019 г – 31 декабря 2024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916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Национальный проект «Цифровая экономика»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89" y="1890941"/>
            <a:ext cx="6874626" cy="4805196"/>
          </a:xfrm>
        </p:spPr>
      </p:pic>
    </p:spTree>
    <p:extLst>
      <p:ext uri="{BB962C8B-B14F-4D97-AF65-F5344CB8AC3E}">
        <p14:creationId xmlns:p14="http://schemas.microsoft.com/office/powerpoint/2010/main" val="1944003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ФП «Содействие занятости женщин – создание условий дошкольного образования для детей дошкольного в возрасте до 3х лет»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Переобучение </a:t>
            </a:r>
            <a:r>
              <a:rPr lang="ru-RU" dirty="0"/>
              <a:t>и повышение квалификации </a:t>
            </a:r>
            <a:r>
              <a:rPr lang="ru-RU" dirty="0" smtClean="0"/>
              <a:t>женщин </a:t>
            </a:r>
            <a:r>
              <a:rPr lang="ru-RU" dirty="0"/>
              <a:t>в период отпуска по уходу за ребенком в возрасте до трех </a:t>
            </a:r>
            <a:r>
              <a:rPr lang="ru-RU" dirty="0" smtClean="0"/>
              <a:t>лет</a:t>
            </a:r>
          </a:p>
          <a:p>
            <a:r>
              <a:rPr lang="ru-RU" dirty="0"/>
              <a:t>Создание в субъектах Российской Федерации дополнительных мест для детей в возрасте до трех лет в организациях и у индивидуальных предпринимателей, осуществляющих образовательную деятельность по образовательным программам дошкольного образования, присмотру и уходу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01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ФП «Старшее поколение»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Организация мероприятий по профессиональному обучению и дополнительному </a:t>
            </a:r>
            <a:r>
              <a:rPr lang="ru-RU" dirty="0" smtClean="0"/>
              <a:t>профессиональному </a:t>
            </a:r>
            <a:r>
              <a:rPr lang="ru-RU" dirty="0"/>
              <a:t>образованию лиц </a:t>
            </a:r>
            <a:r>
              <a:rPr lang="ru-RU" dirty="0" err="1"/>
              <a:t>предпенсионного</a:t>
            </a:r>
            <a:r>
              <a:rPr lang="ru-RU" dirty="0"/>
              <a:t> возраста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41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ФП «Кадры для цифровой экономики»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80 пунктов задач</a:t>
            </a:r>
          </a:p>
          <a:p>
            <a:r>
              <a:rPr lang="ru-RU" dirty="0" smtClean="0"/>
              <a:t>Задействованы все слои населения, включая выдачу цифровых сертификатов</a:t>
            </a:r>
          </a:p>
          <a:p>
            <a:r>
              <a:rPr lang="ru-RU" dirty="0" smtClean="0"/>
              <a:t>С одной стороны обеспечение потребителей цифровых сервисов, с другой стороны обеспечение изготовления этих сервисов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88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ФП «Кадры для цифровой экономики»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мониторинг </a:t>
            </a:r>
            <a:r>
              <a:rPr lang="ru-RU" dirty="0"/>
              <a:t>уровня цифровой грамотности населения;</a:t>
            </a:r>
          </a:p>
          <a:p>
            <a:r>
              <a:rPr lang="ru-RU" dirty="0" smtClean="0"/>
              <a:t>определение </a:t>
            </a:r>
            <a:r>
              <a:rPr lang="ru-RU" dirty="0"/>
              <a:t>наличия и развитие, в том числе за счет программ повышения квалификации, цифровых компетенций среди граждан РФ;</a:t>
            </a:r>
          </a:p>
          <a:p>
            <a:r>
              <a:rPr lang="ru-RU" dirty="0" smtClean="0"/>
              <a:t>анализ</a:t>
            </a:r>
            <a:r>
              <a:rPr lang="ru-RU" dirty="0"/>
              <a:t> потребности в кадрах для цифровой экономики;</a:t>
            </a:r>
          </a:p>
          <a:p>
            <a:r>
              <a:rPr lang="ru-RU" dirty="0" smtClean="0"/>
              <a:t>мониторинг </a:t>
            </a:r>
            <a:r>
              <a:rPr lang="ru-RU" dirty="0"/>
              <a:t>и прогнозирование высвобождения низкоквалифицированных кадров и работников устаревающих профессий;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числа обучающихся на IT-специальностях по программам специальностях по программам высшего образования, а также поддержка организаций, реализующих профильные общеобразовательные программы и имеющим лучшие результаты в преподавании предметных областей «Математика», «Информатика» и «Технология»;</a:t>
            </a:r>
          </a:p>
          <a:p>
            <a:r>
              <a:rPr lang="ru-RU" dirty="0" smtClean="0"/>
              <a:t>поддержка </a:t>
            </a:r>
            <a:r>
              <a:rPr lang="ru-RU" dirty="0"/>
              <a:t>и сопровождение институтов по взращиванию проектных команд в интересах </a:t>
            </a:r>
            <a:r>
              <a:rPr lang="ru-RU" dirty="0" smtClean="0"/>
              <a:t>цифровой</a:t>
            </a:r>
            <a:r>
              <a:rPr lang="ru-RU" dirty="0"/>
              <a:t> экономики;</a:t>
            </a:r>
          </a:p>
          <a:p>
            <a:r>
              <a:rPr lang="ru-RU" dirty="0" smtClean="0"/>
              <a:t>реализация </a:t>
            </a:r>
            <a:r>
              <a:rPr lang="ru-RU" dirty="0"/>
              <a:t>программ дополнительного образования для обучающихся общеобразовательных организаций в области математики и информатики, технологий релевантных задач в области цифровой экономики;</a:t>
            </a:r>
          </a:p>
          <a:p>
            <a:r>
              <a:rPr lang="ru-RU" dirty="0" smtClean="0"/>
              <a:t>поддержка </a:t>
            </a:r>
            <a:r>
              <a:rPr lang="ru-RU" dirty="0"/>
              <a:t>и развитие онлайн-специальностях по программам сервисов для обучения в течение всей жизни для различных слоев трудоспособного населения, направленного на формирование ключевых компетенций цифровой экономики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445411"/>
            <a:ext cx="9626137" cy="5802990"/>
          </a:xfrm>
        </p:spPr>
      </p:pic>
    </p:spTree>
    <p:extLst>
      <p:ext uri="{BB962C8B-B14F-4D97-AF65-F5344CB8AC3E}">
        <p14:creationId xmlns:p14="http://schemas.microsoft.com/office/powerpoint/2010/main" val="3209020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28" y="1828802"/>
            <a:ext cx="8188660" cy="8395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28" y="3743542"/>
            <a:ext cx="8030696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5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2_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188</TotalTime>
  <Words>266</Words>
  <Application>Microsoft Office PowerPoint</Application>
  <PresentationFormat>Широкоэкранный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Wingdings 3</vt:lpstr>
      <vt:lpstr>Ион</vt:lpstr>
      <vt:lpstr>1_Ион</vt:lpstr>
      <vt:lpstr>2_Ион</vt:lpstr>
      <vt:lpstr>«Развитие региона в рамках национальных программ «Демография» и «Цифровая экономика». Первоочередные задачи, структура, участие институтов» </vt:lpstr>
      <vt:lpstr>Национальный проект «Демография» </vt:lpstr>
      <vt:lpstr>Национальный проект «Цифровая экономика»</vt:lpstr>
      <vt:lpstr>ФП «Содействие занятости женщин – создание условий дошкольного образования для детей дошкольного в возрасте до 3х лет»</vt:lpstr>
      <vt:lpstr>ФП «Старшее поколение»</vt:lpstr>
      <vt:lpstr>ФП «Кадры для цифровой экономики»</vt:lpstr>
      <vt:lpstr>ФП «Кадры для цифровой экономики»</vt:lpstr>
      <vt:lpstr>Презентация PowerPoint</vt:lpstr>
      <vt:lpstr>Презентация PowerPoint</vt:lpstr>
      <vt:lpstr>Презентация PowerPoint</vt:lpstr>
      <vt:lpstr>Организации-партнеры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региона в рамках национальных программ «Демография» и «Цифровая экономика». Первоочередные задачи, структура, участие институтов»</dc:title>
  <dc:creator>Пользователь</dc:creator>
  <cp:lastModifiedBy>Пользователь</cp:lastModifiedBy>
  <cp:revision>12</cp:revision>
  <dcterms:created xsi:type="dcterms:W3CDTF">2019-03-14T15:48:53Z</dcterms:created>
  <dcterms:modified xsi:type="dcterms:W3CDTF">2019-03-14T18:58:31Z</dcterms:modified>
</cp:coreProperties>
</file>