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2"/>
  </p:sldMasterIdLst>
  <p:notesMasterIdLst>
    <p:notesMasterId r:id="rId9"/>
  </p:notesMasterIdLst>
  <p:handoutMasterIdLst>
    <p:handoutMasterId r:id="rId10"/>
  </p:handoutMasterIdLst>
  <p:sldIdLst>
    <p:sldId id="256" r:id="rId3"/>
    <p:sldId id="260" r:id="rId4"/>
    <p:sldId id="274" r:id="rId5"/>
    <p:sldId id="261" r:id="rId6"/>
    <p:sldId id="275" r:id="rId7"/>
    <p:sldId id="272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4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97643-8125-4F1C-A372-ECF3E023D3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46C7D-8C5B-44B8-885B-72B553DFBDED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Кафедры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CDD8B25A-7C01-4D26-B85F-59F94B555813}" type="parTrans" cxnId="{A5C46D86-E622-4CD3-AD5D-56F2787D9492}">
      <dgm:prSet/>
      <dgm:spPr/>
      <dgm:t>
        <a:bodyPr/>
        <a:lstStyle/>
        <a:p>
          <a:endParaRPr lang="en-US"/>
        </a:p>
      </dgm:t>
    </dgm:pt>
    <dgm:pt modelId="{845FF6B3-6688-4FCD-971F-F6007A755750}" type="sibTrans" cxnId="{A5C46D86-E622-4CD3-AD5D-56F2787D9492}">
      <dgm:prSet/>
      <dgm:spPr/>
      <dgm:t>
        <a:bodyPr/>
        <a:lstStyle/>
        <a:p>
          <a:endParaRPr lang="en-US"/>
        </a:p>
      </dgm:t>
    </dgm:pt>
    <dgm:pt modelId="{9804C411-831F-4DA6-8B1B-9C583352CE3D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Государственного и муниципального управления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10941DF6-D521-4B7D-A157-C3578FDA13BB}" type="parTrans" cxnId="{4699913B-42E8-4C8F-8CDB-095F5ACD8E6F}">
      <dgm:prSet/>
      <dgm:spPr/>
      <dgm:t>
        <a:bodyPr/>
        <a:lstStyle/>
        <a:p>
          <a:endParaRPr lang="en-US"/>
        </a:p>
      </dgm:t>
    </dgm:pt>
    <dgm:pt modelId="{5937179E-E6B7-4288-B225-70592C680919}" type="sibTrans" cxnId="{4699913B-42E8-4C8F-8CDB-095F5ACD8E6F}">
      <dgm:prSet/>
      <dgm:spPr/>
      <dgm:t>
        <a:bodyPr/>
        <a:lstStyle/>
        <a:p>
          <a:endParaRPr lang="en-US"/>
        </a:p>
      </dgm:t>
    </dgm:pt>
    <dgm:pt modelId="{389C0EFA-19BF-411D-A158-4A1EE8E2C12E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Управления персоналом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B48358E2-EB89-48E2-AFBD-BB181A0E33E1}" type="parTrans" cxnId="{BED138B4-15E9-471E-8C3B-E0AF53A0AE5D}">
      <dgm:prSet/>
      <dgm:spPr/>
      <dgm:t>
        <a:bodyPr/>
        <a:lstStyle/>
        <a:p>
          <a:endParaRPr lang="en-US"/>
        </a:p>
      </dgm:t>
    </dgm:pt>
    <dgm:pt modelId="{676BEC3D-CADC-444A-A35B-0F861DE01B81}" type="sibTrans" cxnId="{BED138B4-15E9-471E-8C3B-E0AF53A0AE5D}">
      <dgm:prSet/>
      <dgm:spPr/>
      <dgm:t>
        <a:bodyPr/>
        <a:lstStyle/>
        <a:p>
          <a:endParaRPr lang="en-US"/>
        </a:p>
      </dgm:t>
    </dgm:pt>
    <dgm:pt modelId="{C8FCE1D5-0013-443B-BA52-E4A60EA3FE6D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Деканат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534C5E64-47EE-48C9-A4CD-A367C15C24CB}" type="parTrans" cxnId="{992753B7-1671-45EE-9A52-A87F63B4FA71}">
      <dgm:prSet/>
      <dgm:spPr/>
      <dgm:t>
        <a:bodyPr/>
        <a:lstStyle/>
        <a:p>
          <a:endParaRPr lang="en-US"/>
        </a:p>
      </dgm:t>
    </dgm:pt>
    <dgm:pt modelId="{1C2A5E08-29F2-4695-ACA7-95A34ECB417D}" type="sibTrans" cxnId="{992753B7-1671-45EE-9A52-A87F63B4FA71}">
      <dgm:prSet/>
      <dgm:spPr/>
      <dgm:t>
        <a:bodyPr/>
        <a:lstStyle/>
        <a:p>
          <a:endParaRPr lang="en-US"/>
        </a:p>
      </dgm:t>
    </dgm:pt>
    <dgm:pt modelId="{4F09627D-7E88-4601-93C1-4E2BFE4319F2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Взаимодействие со студентами и родителями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3827320A-3550-4AEA-B735-11B701042E5A}" type="parTrans" cxnId="{369CCAA4-9D5F-464A-87CE-77B2EF21F0B8}">
      <dgm:prSet/>
      <dgm:spPr/>
      <dgm:t>
        <a:bodyPr/>
        <a:lstStyle/>
        <a:p>
          <a:endParaRPr lang="en-US"/>
        </a:p>
      </dgm:t>
    </dgm:pt>
    <dgm:pt modelId="{91466907-124C-4D4C-A391-76F7F2EEFEE7}" type="sibTrans" cxnId="{369CCAA4-9D5F-464A-87CE-77B2EF21F0B8}">
      <dgm:prSet/>
      <dgm:spPr/>
      <dgm:t>
        <a:bodyPr/>
        <a:lstStyle/>
        <a:p>
          <a:endParaRPr lang="en-US"/>
        </a:p>
      </dgm:t>
    </dgm:pt>
    <dgm:pt modelId="{4E8F3B2F-F18D-4487-BD67-41CFB087905E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Индивидуальная работа со студентами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8368A8F6-1661-4193-94BC-073E76623AB2}" type="parTrans" cxnId="{C15E96C3-226A-4C9B-A627-D6BDB51E1BF5}">
      <dgm:prSet/>
      <dgm:spPr/>
      <dgm:t>
        <a:bodyPr/>
        <a:lstStyle/>
        <a:p>
          <a:endParaRPr lang="en-US"/>
        </a:p>
      </dgm:t>
    </dgm:pt>
    <dgm:pt modelId="{AE714AD0-EBFA-4B17-9313-712B634B1DF8}" type="sibTrans" cxnId="{C15E96C3-226A-4C9B-A627-D6BDB51E1BF5}">
      <dgm:prSet/>
      <dgm:spPr/>
      <dgm:t>
        <a:bodyPr/>
        <a:lstStyle/>
        <a:p>
          <a:endParaRPr lang="en-US"/>
        </a:p>
      </dgm:t>
    </dgm:pt>
    <dgm:pt modelId="{6A8A74D4-03D1-4937-B8C8-7B38C7EA0260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Студенческий совет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B4EBF1B6-3111-4EEE-A303-5A97FE5E0634}" type="parTrans" cxnId="{0A19B143-58AC-48DF-8335-5E07B3EE2C6B}">
      <dgm:prSet/>
      <dgm:spPr/>
      <dgm:t>
        <a:bodyPr/>
        <a:lstStyle/>
        <a:p>
          <a:endParaRPr lang="en-US"/>
        </a:p>
      </dgm:t>
    </dgm:pt>
    <dgm:pt modelId="{6013AA25-446C-4612-B8D9-8C13B3B348A2}" type="sibTrans" cxnId="{0A19B143-58AC-48DF-8335-5E07B3EE2C6B}">
      <dgm:prSet/>
      <dgm:spPr/>
      <dgm:t>
        <a:bodyPr/>
        <a:lstStyle/>
        <a:p>
          <a:endParaRPr lang="en-US"/>
        </a:p>
      </dgm:t>
    </dgm:pt>
    <dgm:pt modelId="{09A103DB-070E-45E2-85EE-FB5E3CD7CAD5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Менеджмента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B28E84A8-4685-4991-9A1E-E68BA77FA295}" type="parTrans" cxnId="{5460D6FD-58CB-4D32-AB19-F8CAC0780C07}">
      <dgm:prSet/>
      <dgm:spPr/>
      <dgm:t>
        <a:bodyPr/>
        <a:lstStyle/>
        <a:p>
          <a:endParaRPr lang="en-US"/>
        </a:p>
      </dgm:t>
    </dgm:pt>
    <dgm:pt modelId="{9BD2943F-E181-492B-92B4-09E2F396E145}" type="sibTrans" cxnId="{5460D6FD-58CB-4D32-AB19-F8CAC0780C07}">
      <dgm:prSet/>
      <dgm:spPr/>
      <dgm:t>
        <a:bodyPr/>
        <a:lstStyle/>
        <a:p>
          <a:endParaRPr lang="en-US"/>
        </a:p>
      </dgm:t>
    </dgm:pt>
    <dgm:pt modelId="{AB81C759-98AF-444D-BABC-17F825693088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Психологии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A8697ECC-7EFA-4F3D-95F1-CCCE4002F752}" type="parTrans" cxnId="{93379940-65E2-452A-913E-68A3F0656AC5}">
      <dgm:prSet/>
      <dgm:spPr/>
      <dgm:t>
        <a:bodyPr/>
        <a:lstStyle/>
        <a:p>
          <a:endParaRPr lang="en-US"/>
        </a:p>
      </dgm:t>
    </dgm:pt>
    <dgm:pt modelId="{1802873D-7808-47F0-8C4D-D4A2D1ADE392}" type="sibTrans" cxnId="{93379940-65E2-452A-913E-68A3F0656AC5}">
      <dgm:prSet/>
      <dgm:spPr/>
      <dgm:t>
        <a:bodyPr/>
        <a:lstStyle/>
        <a:p>
          <a:endParaRPr lang="en-US"/>
        </a:p>
      </dgm:t>
    </dgm:pt>
    <dgm:pt modelId="{D06C39EA-88FF-491A-A601-2B59DC71888A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Организация учебного процесса и практик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7BEB754B-C72A-4BD2-98F0-FCE6D62DC4CA}" type="parTrans" cxnId="{EDC53F28-0B7E-4F38-9990-5DF11B1A376D}">
      <dgm:prSet/>
      <dgm:spPr/>
      <dgm:t>
        <a:bodyPr/>
        <a:lstStyle/>
        <a:p>
          <a:endParaRPr lang="en-US"/>
        </a:p>
      </dgm:t>
    </dgm:pt>
    <dgm:pt modelId="{B5E39A68-3EC6-4CBC-95C8-E70580AF46E5}" type="sibTrans" cxnId="{EDC53F28-0B7E-4F38-9990-5DF11B1A376D}">
      <dgm:prSet/>
      <dgm:spPr/>
      <dgm:t>
        <a:bodyPr/>
        <a:lstStyle/>
        <a:p>
          <a:endParaRPr lang="en-US"/>
        </a:p>
      </dgm:t>
    </dgm:pt>
    <dgm:pt modelId="{CD94F169-7DCA-4BE7-A6A7-EFA3AECC9D3D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Патриотическое воспитание и личностный рост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6D6ED96E-9629-4C9A-9F3B-BD98B150AF24}" type="parTrans" cxnId="{5DD760C4-E8C2-4F7E-A9CF-B3C043C3D378}">
      <dgm:prSet/>
      <dgm:spPr/>
      <dgm:t>
        <a:bodyPr/>
        <a:lstStyle/>
        <a:p>
          <a:endParaRPr lang="ru-RU"/>
        </a:p>
      </dgm:t>
    </dgm:pt>
    <dgm:pt modelId="{9E12C596-F2B4-43B9-8FEE-FB343B3BAA6B}" type="sibTrans" cxnId="{5DD760C4-E8C2-4F7E-A9CF-B3C043C3D378}">
      <dgm:prSet/>
      <dgm:spPr/>
      <dgm:t>
        <a:bodyPr/>
        <a:lstStyle/>
        <a:p>
          <a:endParaRPr lang="ru-RU"/>
        </a:p>
      </dgm:t>
    </dgm:pt>
    <dgm:pt modelId="{BAE1EEE4-9C39-46FB-A6BE-4F59050FC79E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Социальная защита и поддержка студентов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4DBBB5B5-1A05-4E60-AD03-D14B63DDDA33}" type="parTrans" cxnId="{61199FD1-1713-406F-9CE2-35485F427169}">
      <dgm:prSet/>
      <dgm:spPr/>
      <dgm:t>
        <a:bodyPr/>
        <a:lstStyle/>
        <a:p>
          <a:endParaRPr lang="ru-RU"/>
        </a:p>
      </dgm:t>
    </dgm:pt>
    <dgm:pt modelId="{55715660-E823-4200-B3DE-1105966C295F}" type="sibTrans" cxnId="{61199FD1-1713-406F-9CE2-35485F427169}">
      <dgm:prSet/>
      <dgm:spPr/>
      <dgm:t>
        <a:bodyPr/>
        <a:lstStyle/>
        <a:p>
          <a:endParaRPr lang="ru-RU"/>
        </a:p>
      </dgm:t>
    </dgm:pt>
    <dgm:pt modelId="{84583B56-17A3-4B21-97FC-902777C83F42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Культурно-массовая и спортивная деятельность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A93450EF-27ED-4228-AA7D-0098F6F9A255}" type="parTrans" cxnId="{F24772BC-0D34-438C-B1F3-9E83B5A410B5}">
      <dgm:prSet/>
      <dgm:spPr/>
      <dgm:t>
        <a:bodyPr/>
        <a:lstStyle/>
        <a:p>
          <a:endParaRPr lang="ru-RU"/>
        </a:p>
      </dgm:t>
    </dgm:pt>
    <dgm:pt modelId="{15D47B36-C9FC-4817-95AA-B46174C905CB}" type="sibTrans" cxnId="{F24772BC-0D34-438C-B1F3-9E83B5A410B5}">
      <dgm:prSet/>
      <dgm:spPr/>
      <dgm:t>
        <a:bodyPr/>
        <a:lstStyle/>
        <a:p>
          <a:endParaRPr lang="ru-RU"/>
        </a:p>
      </dgm:t>
    </dgm:pt>
    <dgm:pt modelId="{A3F06729-F8F0-4702-B535-7203AB1011D4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Студенческие отряды, волонтерство и др.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AB9FBD72-D88E-47CB-9AE1-646DE38A384E}" type="parTrans" cxnId="{D194F094-F67B-4B3B-BB26-D9C7A3258F9E}">
      <dgm:prSet/>
      <dgm:spPr/>
      <dgm:t>
        <a:bodyPr/>
        <a:lstStyle/>
        <a:p>
          <a:endParaRPr lang="ru-RU"/>
        </a:p>
      </dgm:t>
    </dgm:pt>
    <dgm:pt modelId="{8E65DD2D-8286-4CB5-A204-D3400BECBCD3}" type="sibTrans" cxnId="{D194F094-F67B-4B3B-BB26-D9C7A3258F9E}">
      <dgm:prSet/>
      <dgm:spPr/>
      <dgm:t>
        <a:bodyPr/>
        <a:lstStyle/>
        <a:p>
          <a:endParaRPr lang="ru-RU"/>
        </a:p>
      </dgm:t>
    </dgm:pt>
    <dgm:pt modelId="{2A2167F7-34D3-4006-8680-5216697AAFEB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Информатики и математики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897495AA-C3C7-4DD1-8294-9F073636069E}" type="parTrans" cxnId="{84816408-AA76-485B-9064-2D29B36F6F7D}">
      <dgm:prSet/>
      <dgm:spPr/>
      <dgm:t>
        <a:bodyPr/>
        <a:lstStyle/>
        <a:p>
          <a:endParaRPr lang="ru-RU"/>
        </a:p>
      </dgm:t>
    </dgm:pt>
    <dgm:pt modelId="{3202211B-444B-4285-A89B-8A13C1FD7EA6}" type="sibTrans" cxnId="{84816408-AA76-485B-9064-2D29B36F6F7D}">
      <dgm:prSet/>
      <dgm:spPr/>
      <dgm:t>
        <a:bodyPr/>
        <a:lstStyle/>
        <a:p>
          <a:endParaRPr lang="ru-RU"/>
        </a:p>
      </dgm:t>
    </dgm:pt>
    <dgm:pt modelId="{E45616DB-92E2-44FB-B44B-66B7E491A1BC}">
      <dgm:prSet phldrT="[Text]"/>
      <dgm:spPr/>
      <dgm:t>
        <a:bodyPr/>
        <a:lstStyle/>
        <a:p>
          <a:pPr algn="l" defTabSz="914400">
            <a:buNone/>
          </a:pPr>
          <a:r>
            <a:rPr lang="ru-RU" sz="1800" b="1" i="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Организация внеаудиторной и воспитательной работы</a:t>
          </a:r>
          <a:endParaRPr lang="ru-RU" sz="1800" b="1" i="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gm:t>
    </dgm:pt>
    <dgm:pt modelId="{BDA0B120-3198-4405-B159-28C24D75E1BD}" type="parTrans" cxnId="{CD4AF323-1A3A-4D9C-B4EC-091B9AC4CE14}">
      <dgm:prSet/>
      <dgm:spPr/>
      <dgm:t>
        <a:bodyPr/>
        <a:lstStyle/>
        <a:p>
          <a:endParaRPr lang="ru-RU"/>
        </a:p>
      </dgm:t>
    </dgm:pt>
    <dgm:pt modelId="{31CB8C92-1CAD-49C6-92C2-322FABD3C747}" type="sibTrans" cxnId="{CD4AF323-1A3A-4D9C-B4EC-091B9AC4CE14}">
      <dgm:prSet/>
      <dgm:spPr/>
      <dgm:t>
        <a:bodyPr/>
        <a:lstStyle/>
        <a:p>
          <a:endParaRPr lang="ru-RU"/>
        </a:p>
      </dgm:t>
    </dgm:pt>
    <dgm:pt modelId="{C8B29964-6444-42B7-95B2-6A5BCADA3A67}" type="pres">
      <dgm:prSet presAssocID="{A2397643-8125-4F1C-A372-ECF3E023D3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E52BE-5516-4AC0-B433-E8A97E5A6959}" type="pres">
      <dgm:prSet presAssocID="{75F46C7D-8C5B-44B8-885B-72B553DFBDED}" presName="linNode" presStyleCnt="0"/>
      <dgm:spPr/>
    </dgm:pt>
    <dgm:pt modelId="{08C77654-8D82-4852-ACC6-B961A709AAE1}" type="pres">
      <dgm:prSet presAssocID="{75F46C7D-8C5B-44B8-885B-72B553DFBDED}" presName="parentText" presStyleLbl="node1" presStyleIdx="0" presStyleCnt="3" custLinFactNeighborX="-15060" custLinFactNeighborY="5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925CD-DA96-4108-9F23-AE05A8DA6274}" type="pres">
      <dgm:prSet presAssocID="{75F46C7D-8C5B-44B8-885B-72B553DFBDE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95DC-32AC-4539-8AED-DEBFFCCFE0E5}" type="pres">
      <dgm:prSet presAssocID="{845FF6B3-6688-4FCD-971F-F6007A755750}" presName="sp" presStyleCnt="0"/>
      <dgm:spPr/>
    </dgm:pt>
    <dgm:pt modelId="{D604D9B3-10EE-4962-B7BD-9986132895C7}" type="pres">
      <dgm:prSet presAssocID="{C8FCE1D5-0013-443B-BA52-E4A60EA3FE6D}" presName="linNode" presStyleCnt="0"/>
      <dgm:spPr/>
    </dgm:pt>
    <dgm:pt modelId="{7491B81D-B182-44CE-882F-F2010AEAC0EA}" type="pres">
      <dgm:prSet presAssocID="{C8FCE1D5-0013-443B-BA52-E4A60EA3FE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B53B-7C1D-42EE-9775-0A07C71CCD98}" type="pres">
      <dgm:prSet presAssocID="{C8FCE1D5-0013-443B-BA52-E4A60EA3FE6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E324B-DA9E-4CD8-BC82-0DC84413A471}" type="pres">
      <dgm:prSet presAssocID="{1C2A5E08-29F2-4695-ACA7-95A34ECB417D}" presName="sp" presStyleCnt="0"/>
      <dgm:spPr/>
    </dgm:pt>
    <dgm:pt modelId="{4A27FA38-9C39-4F55-8F9E-F5842224BF78}" type="pres">
      <dgm:prSet presAssocID="{6A8A74D4-03D1-4937-B8C8-7B38C7EA0260}" presName="linNode" presStyleCnt="0"/>
      <dgm:spPr/>
    </dgm:pt>
    <dgm:pt modelId="{B26A34E9-DEA4-407D-9D6C-64B9AF6AEE61}" type="pres">
      <dgm:prSet presAssocID="{6A8A74D4-03D1-4937-B8C8-7B38C7EA026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F0921-B0AF-40BC-9415-C3C382387AD4}" type="pres">
      <dgm:prSet presAssocID="{6A8A74D4-03D1-4937-B8C8-7B38C7EA026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55E1CA-6359-4C5C-A15D-53805E901D54}" type="presOf" srcId="{2A2167F7-34D3-4006-8680-5216697AAFEB}" destId="{18E925CD-DA96-4108-9F23-AE05A8DA6274}" srcOrd="0" destOrd="4" presId="urn:microsoft.com/office/officeart/2005/8/layout/vList5"/>
    <dgm:cxn modelId="{8B6DFCED-DD97-4D24-B7BD-7B6E3EF72AFD}" type="presOf" srcId="{E45616DB-92E2-44FB-B44B-66B7E491A1BC}" destId="{B648B53B-7C1D-42EE-9775-0A07C71CCD98}" srcOrd="0" destOrd="3" presId="urn:microsoft.com/office/officeart/2005/8/layout/vList5"/>
    <dgm:cxn modelId="{48A6649F-99AD-42EB-B53D-786EF2C5D071}" type="presOf" srcId="{A3F06729-F8F0-4702-B535-7203AB1011D4}" destId="{9A1F0921-B0AF-40BC-9415-C3C382387AD4}" srcOrd="0" destOrd="3" presId="urn:microsoft.com/office/officeart/2005/8/layout/vList5"/>
    <dgm:cxn modelId="{93379940-65E2-452A-913E-68A3F0656AC5}" srcId="{75F46C7D-8C5B-44B8-885B-72B553DFBDED}" destId="{AB81C759-98AF-444D-BABC-17F825693088}" srcOrd="3" destOrd="0" parTransId="{A8697ECC-7EFA-4F3D-95F1-CCCE4002F752}" sibTransId="{1802873D-7808-47F0-8C4D-D4A2D1ADE392}"/>
    <dgm:cxn modelId="{D194F094-F67B-4B3B-BB26-D9C7A3258F9E}" srcId="{6A8A74D4-03D1-4937-B8C8-7B38C7EA0260}" destId="{A3F06729-F8F0-4702-B535-7203AB1011D4}" srcOrd="3" destOrd="0" parTransId="{AB9FBD72-D88E-47CB-9AE1-646DE38A384E}" sibTransId="{8E65DD2D-8286-4CB5-A204-D3400BECBCD3}"/>
    <dgm:cxn modelId="{6DA59A8C-5A61-481E-9ADD-876BF0AD1C37}" type="presOf" srcId="{4F09627D-7E88-4601-93C1-4E2BFE4319F2}" destId="{B648B53B-7C1D-42EE-9775-0A07C71CCD98}" srcOrd="0" destOrd="0" presId="urn:microsoft.com/office/officeart/2005/8/layout/vList5"/>
    <dgm:cxn modelId="{7FD1FD5C-F3A5-4881-9935-46769BA2A575}" type="presOf" srcId="{09A103DB-070E-45E2-85EE-FB5E3CD7CAD5}" destId="{18E925CD-DA96-4108-9F23-AE05A8DA6274}" srcOrd="0" destOrd="2" presId="urn:microsoft.com/office/officeart/2005/8/layout/vList5"/>
    <dgm:cxn modelId="{57ABB01E-4A53-4571-BB06-995429C666C4}" type="presOf" srcId="{D06C39EA-88FF-491A-A601-2B59DC71888A}" destId="{B648B53B-7C1D-42EE-9775-0A07C71CCD98}" srcOrd="0" destOrd="1" presId="urn:microsoft.com/office/officeart/2005/8/layout/vList5"/>
    <dgm:cxn modelId="{EDC53F28-0B7E-4F38-9990-5DF11B1A376D}" srcId="{C8FCE1D5-0013-443B-BA52-E4A60EA3FE6D}" destId="{D06C39EA-88FF-491A-A601-2B59DC71888A}" srcOrd="1" destOrd="0" parTransId="{7BEB754B-C72A-4BD2-98F0-FCE6D62DC4CA}" sibTransId="{B5E39A68-3EC6-4CBC-95C8-E70580AF46E5}"/>
    <dgm:cxn modelId="{5460D6FD-58CB-4D32-AB19-F8CAC0780C07}" srcId="{75F46C7D-8C5B-44B8-885B-72B553DFBDED}" destId="{09A103DB-070E-45E2-85EE-FB5E3CD7CAD5}" srcOrd="2" destOrd="0" parTransId="{B28E84A8-4685-4991-9A1E-E68BA77FA295}" sibTransId="{9BD2943F-E181-492B-92B4-09E2F396E145}"/>
    <dgm:cxn modelId="{179BAF8C-CCC7-4618-A5DB-10D367C27BD9}" type="presOf" srcId="{CD94F169-7DCA-4BE7-A6A7-EFA3AECC9D3D}" destId="{9A1F0921-B0AF-40BC-9415-C3C382387AD4}" srcOrd="0" destOrd="0" presId="urn:microsoft.com/office/officeart/2005/8/layout/vList5"/>
    <dgm:cxn modelId="{CD4AF323-1A3A-4D9C-B4EC-091B9AC4CE14}" srcId="{C8FCE1D5-0013-443B-BA52-E4A60EA3FE6D}" destId="{E45616DB-92E2-44FB-B44B-66B7E491A1BC}" srcOrd="3" destOrd="0" parTransId="{BDA0B120-3198-4405-B159-28C24D75E1BD}" sibTransId="{31CB8C92-1CAD-49C6-92C2-322FABD3C747}"/>
    <dgm:cxn modelId="{FD0522C0-E3F8-4A30-BBB0-018B8DB59595}" type="presOf" srcId="{4E8F3B2F-F18D-4487-BD67-41CFB087905E}" destId="{B648B53B-7C1D-42EE-9775-0A07C71CCD98}" srcOrd="0" destOrd="2" presId="urn:microsoft.com/office/officeart/2005/8/layout/vList5"/>
    <dgm:cxn modelId="{C15E96C3-226A-4C9B-A627-D6BDB51E1BF5}" srcId="{C8FCE1D5-0013-443B-BA52-E4A60EA3FE6D}" destId="{4E8F3B2F-F18D-4487-BD67-41CFB087905E}" srcOrd="2" destOrd="0" parTransId="{8368A8F6-1661-4193-94BC-073E76623AB2}" sibTransId="{AE714AD0-EBFA-4B17-9313-712B634B1DF8}"/>
    <dgm:cxn modelId="{6DC01451-AC09-42D7-A68B-8558B768DE8C}" type="presOf" srcId="{A2397643-8125-4F1C-A372-ECF3E023D390}" destId="{C8B29964-6444-42B7-95B2-6A5BCADA3A67}" srcOrd="0" destOrd="0" presId="urn:microsoft.com/office/officeart/2005/8/layout/vList5"/>
    <dgm:cxn modelId="{A42C5CE1-000A-4B1A-9FC2-3B2B33ECBAC4}" type="presOf" srcId="{9804C411-831F-4DA6-8B1B-9C583352CE3D}" destId="{18E925CD-DA96-4108-9F23-AE05A8DA6274}" srcOrd="0" destOrd="0" presId="urn:microsoft.com/office/officeart/2005/8/layout/vList5"/>
    <dgm:cxn modelId="{992753B7-1671-45EE-9A52-A87F63B4FA71}" srcId="{A2397643-8125-4F1C-A372-ECF3E023D390}" destId="{C8FCE1D5-0013-443B-BA52-E4A60EA3FE6D}" srcOrd="1" destOrd="0" parTransId="{534C5E64-47EE-48C9-A4CD-A367C15C24CB}" sibTransId="{1C2A5E08-29F2-4695-ACA7-95A34ECB417D}"/>
    <dgm:cxn modelId="{A7237901-8A32-49B0-AD0B-9EE504329D18}" type="presOf" srcId="{AB81C759-98AF-444D-BABC-17F825693088}" destId="{18E925CD-DA96-4108-9F23-AE05A8DA6274}" srcOrd="0" destOrd="3" presId="urn:microsoft.com/office/officeart/2005/8/layout/vList5"/>
    <dgm:cxn modelId="{A5C46D86-E622-4CD3-AD5D-56F2787D9492}" srcId="{A2397643-8125-4F1C-A372-ECF3E023D390}" destId="{75F46C7D-8C5B-44B8-885B-72B553DFBDED}" srcOrd="0" destOrd="0" parTransId="{CDD8B25A-7C01-4D26-B85F-59F94B555813}" sibTransId="{845FF6B3-6688-4FCD-971F-F6007A755750}"/>
    <dgm:cxn modelId="{CD8F690F-C368-43A6-B0FB-A4430DE2743D}" type="presOf" srcId="{84583B56-17A3-4B21-97FC-902777C83F42}" destId="{9A1F0921-B0AF-40BC-9415-C3C382387AD4}" srcOrd="0" destOrd="2" presId="urn:microsoft.com/office/officeart/2005/8/layout/vList5"/>
    <dgm:cxn modelId="{F24772BC-0D34-438C-B1F3-9E83B5A410B5}" srcId="{6A8A74D4-03D1-4937-B8C8-7B38C7EA0260}" destId="{84583B56-17A3-4B21-97FC-902777C83F42}" srcOrd="2" destOrd="0" parTransId="{A93450EF-27ED-4228-AA7D-0098F6F9A255}" sibTransId="{15D47B36-C9FC-4817-95AA-B46174C905CB}"/>
    <dgm:cxn modelId="{BED138B4-15E9-471E-8C3B-E0AF53A0AE5D}" srcId="{75F46C7D-8C5B-44B8-885B-72B553DFBDED}" destId="{389C0EFA-19BF-411D-A158-4A1EE8E2C12E}" srcOrd="1" destOrd="0" parTransId="{B48358E2-EB89-48E2-AFBD-BB181A0E33E1}" sibTransId="{676BEC3D-CADC-444A-A35B-0F861DE01B81}"/>
    <dgm:cxn modelId="{7F4180B5-3C46-45C3-B072-51BA87C09BB8}" type="presOf" srcId="{389C0EFA-19BF-411D-A158-4A1EE8E2C12E}" destId="{18E925CD-DA96-4108-9F23-AE05A8DA6274}" srcOrd="0" destOrd="1" presId="urn:microsoft.com/office/officeart/2005/8/layout/vList5"/>
    <dgm:cxn modelId="{15911F43-C678-4150-8A83-845F525739E1}" type="presOf" srcId="{C8FCE1D5-0013-443B-BA52-E4A60EA3FE6D}" destId="{7491B81D-B182-44CE-882F-F2010AEAC0EA}" srcOrd="0" destOrd="0" presId="urn:microsoft.com/office/officeart/2005/8/layout/vList5"/>
    <dgm:cxn modelId="{61199FD1-1713-406F-9CE2-35485F427169}" srcId="{6A8A74D4-03D1-4937-B8C8-7B38C7EA0260}" destId="{BAE1EEE4-9C39-46FB-A6BE-4F59050FC79E}" srcOrd="1" destOrd="0" parTransId="{4DBBB5B5-1A05-4E60-AD03-D14B63DDDA33}" sibTransId="{55715660-E823-4200-B3DE-1105966C295F}"/>
    <dgm:cxn modelId="{0A19B143-58AC-48DF-8335-5E07B3EE2C6B}" srcId="{A2397643-8125-4F1C-A372-ECF3E023D390}" destId="{6A8A74D4-03D1-4937-B8C8-7B38C7EA0260}" srcOrd="2" destOrd="0" parTransId="{B4EBF1B6-3111-4EEE-A303-5A97FE5E0634}" sibTransId="{6013AA25-446C-4612-B8D9-8C13B3B348A2}"/>
    <dgm:cxn modelId="{5DD760C4-E8C2-4F7E-A9CF-B3C043C3D378}" srcId="{6A8A74D4-03D1-4937-B8C8-7B38C7EA0260}" destId="{CD94F169-7DCA-4BE7-A6A7-EFA3AECC9D3D}" srcOrd="0" destOrd="0" parTransId="{6D6ED96E-9629-4C9A-9F3B-BD98B150AF24}" sibTransId="{9E12C596-F2B4-43B9-8FEE-FB343B3BAA6B}"/>
    <dgm:cxn modelId="{4699913B-42E8-4C8F-8CDB-095F5ACD8E6F}" srcId="{75F46C7D-8C5B-44B8-885B-72B553DFBDED}" destId="{9804C411-831F-4DA6-8B1B-9C583352CE3D}" srcOrd="0" destOrd="0" parTransId="{10941DF6-D521-4B7D-A157-C3578FDA13BB}" sibTransId="{5937179E-E6B7-4288-B225-70592C680919}"/>
    <dgm:cxn modelId="{EBFE4EEF-26DC-44E6-8209-675F78AD1483}" type="presOf" srcId="{75F46C7D-8C5B-44B8-885B-72B553DFBDED}" destId="{08C77654-8D82-4852-ACC6-B961A709AAE1}" srcOrd="0" destOrd="0" presId="urn:microsoft.com/office/officeart/2005/8/layout/vList5"/>
    <dgm:cxn modelId="{CBE39B4A-78E1-4125-97A8-258B4CF25F7E}" type="presOf" srcId="{6A8A74D4-03D1-4937-B8C8-7B38C7EA0260}" destId="{B26A34E9-DEA4-407D-9D6C-64B9AF6AEE61}" srcOrd="0" destOrd="0" presId="urn:microsoft.com/office/officeart/2005/8/layout/vList5"/>
    <dgm:cxn modelId="{81E698EE-6011-467C-BB71-666DDF5CC49D}" type="presOf" srcId="{BAE1EEE4-9C39-46FB-A6BE-4F59050FC79E}" destId="{9A1F0921-B0AF-40BC-9415-C3C382387AD4}" srcOrd="0" destOrd="1" presId="urn:microsoft.com/office/officeart/2005/8/layout/vList5"/>
    <dgm:cxn modelId="{369CCAA4-9D5F-464A-87CE-77B2EF21F0B8}" srcId="{C8FCE1D5-0013-443B-BA52-E4A60EA3FE6D}" destId="{4F09627D-7E88-4601-93C1-4E2BFE4319F2}" srcOrd="0" destOrd="0" parTransId="{3827320A-3550-4AEA-B735-11B701042E5A}" sibTransId="{91466907-124C-4D4C-A391-76F7F2EEFEE7}"/>
    <dgm:cxn modelId="{84816408-AA76-485B-9064-2D29B36F6F7D}" srcId="{75F46C7D-8C5B-44B8-885B-72B553DFBDED}" destId="{2A2167F7-34D3-4006-8680-5216697AAFEB}" srcOrd="4" destOrd="0" parTransId="{897495AA-C3C7-4DD1-8294-9F073636069E}" sibTransId="{3202211B-444B-4285-A89B-8A13C1FD7EA6}"/>
    <dgm:cxn modelId="{85A6361F-EE0C-4676-BA1E-09B641178A47}" type="presParOf" srcId="{C8B29964-6444-42B7-95B2-6A5BCADA3A67}" destId="{AECE52BE-5516-4AC0-B433-E8A97E5A6959}" srcOrd="0" destOrd="0" presId="urn:microsoft.com/office/officeart/2005/8/layout/vList5"/>
    <dgm:cxn modelId="{A62B9528-B974-4FDF-8C2D-F05E521CCE37}" type="presParOf" srcId="{AECE52BE-5516-4AC0-B433-E8A97E5A6959}" destId="{08C77654-8D82-4852-ACC6-B961A709AAE1}" srcOrd="0" destOrd="0" presId="urn:microsoft.com/office/officeart/2005/8/layout/vList5"/>
    <dgm:cxn modelId="{E9FF7348-1AC6-4E15-8775-7B936EBA84D6}" type="presParOf" srcId="{AECE52BE-5516-4AC0-B433-E8A97E5A6959}" destId="{18E925CD-DA96-4108-9F23-AE05A8DA6274}" srcOrd="1" destOrd="0" presId="urn:microsoft.com/office/officeart/2005/8/layout/vList5"/>
    <dgm:cxn modelId="{45EF7498-CAC6-4DE2-8F6E-81B62F0954C7}" type="presParOf" srcId="{C8B29964-6444-42B7-95B2-6A5BCADA3A67}" destId="{F58495DC-32AC-4539-8AED-DEBFFCCFE0E5}" srcOrd="1" destOrd="0" presId="urn:microsoft.com/office/officeart/2005/8/layout/vList5"/>
    <dgm:cxn modelId="{56C5AAB0-DE0C-4469-96A9-5913750129FA}" type="presParOf" srcId="{C8B29964-6444-42B7-95B2-6A5BCADA3A67}" destId="{D604D9B3-10EE-4962-B7BD-9986132895C7}" srcOrd="2" destOrd="0" presId="urn:microsoft.com/office/officeart/2005/8/layout/vList5"/>
    <dgm:cxn modelId="{EC052282-7774-425A-9C79-C040BDD8FDB9}" type="presParOf" srcId="{D604D9B3-10EE-4962-B7BD-9986132895C7}" destId="{7491B81D-B182-44CE-882F-F2010AEAC0EA}" srcOrd="0" destOrd="0" presId="urn:microsoft.com/office/officeart/2005/8/layout/vList5"/>
    <dgm:cxn modelId="{F2E7C46B-7E56-4144-A5A9-CB5370E66777}" type="presParOf" srcId="{D604D9B3-10EE-4962-B7BD-9986132895C7}" destId="{B648B53B-7C1D-42EE-9775-0A07C71CCD98}" srcOrd="1" destOrd="0" presId="urn:microsoft.com/office/officeart/2005/8/layout/vList5"/>
    <dgm:cxn modelId="{32E59DA2-FE1C-4037-AAD8-E0E76479082B}" type="presParOf" srcId="{C8B29964-6444-42B7-95B2-6A5BCADA3A67}" destId="{CC5E324B-DA9E-4CD8-BC82-0DC84413A471}" srcOrd="3" destOrd="0" presId="urn:microsoft.com/office/officeart/2005/8/layout/vList5"/>
    <dgm:cxn modelId="{28AF1B48-5F31-49FF-892D-D621B5C8131F}" type="presParOf" srcId="{C8B29964-6444-42B7-95B2-6A5BCADA3A67}" destId="{4A27FA38-9C39-4F55-8F9E-F5842224BF78}" srcOrd="4" destOrd="0" presId="urn:microsoft.com/office/officeart/2005/8/layout/vList5"/>
    <dgm:cxn modelId="{6401FAC5-8213-4DF2-8C51-731CCDBDBD91}" type="presParOf" srcId="{4A27FA38-9C39-4F55-8F9E-F5842224BF78}" destId="{B26A34E9-DEA4-407D-9D6C-64B9AF6AEE61}" srcOrd="0" destOrd="0" presId="urn:microsoft.com/office/officeart/2005/8/layout/vList5"/>
    <dgm:cxn modelId="{21FD02D0-2247-49EC-AD79-3D14F88F7935}" type="presParOf" srcId="{4A27FA38-9C39-4F55-8F9E-F5842224BF78}" destId="{9A1F0921-B0AF-40BC-9415-C3C382387A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25CD-DA96-4108-9F23-AE05A8DA6274}">
      <dsp:nvSpPr>
        <dsp:cNvPr id="0" name=""/>
        <dsp:cNvSpPr/>
      </dsp:nvSpPr>
      <dsp:spPr>
        <a:xfrm rot="5400000">
          <a:off x="6633234" y="-2490271"/>
          <a:ext cx="1611977" cy="70016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Государственного и муниципального управления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Управления персоналом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Менеджмента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Психологии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Информатики и математики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sp:txBody>
      <dsp:txXfrm rot="-5400000">
        <a:off x="3938412" y="283241"/>
        <a:ext cx="6922931" cy="1454597"/>
      </dsp:txXfrm>
    </dsp:sp>
    <dsp:sp modelId="{08C77654-8D82-4852-ACC6-B961A709AAE1}">
      <dsp:nvSpPr>
        <dsp:cNvPr id="0" name=""/>
        <dsp:cNvSpPr/>
      </dsp:nvSpPr>
      <dsp:spPr>
        <a:xfrm>
          <a:off x="0" y="13490"/>
          <a:ext cx="3938412" cy="2014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noProof="0" dirty="0" smtClean="0">
              <a:latin typeface="Century Gothic"/>
              <a:ea typeface="+mn-ea"/>
              <a:cs typeface="+mn-cs"/>
            </a:rPr>
            <a:t>Кафедры</a:t>
          </a:r>
          <a:endParaRPr lang="ru-RU" sz="3600" b="0" i="0" kern="1200" noProof="0" dirty="0">
            <a:latin typeface="Century Gothic"/>
            <a:ea typeface="+mn-ea"/>
            <a:cs typeface="+mn-cs"/>
          </a:endParaRPr>
        </a:p>
      </dsp:txBody>
      <dsp:txXfrm>
        <a:off x="98363" y="111853"/>
        <a:ext cx="3741686" cy="1818245"/>
      </dsp:txXfrm>
    </dsp:sp>
    <dsp:sp modelId="{B648B53B-7C1D-42EE-9775-0A07C71CCD98}">
      <dsp:nvSpPr>
        <dsp:cNvPr id="0" name=""/>
        <dsp:cNvSpPr/>
      </dsp:nvSpPr>
      <dsp:spPr>
        <a:xfrm rot="5400000">
          <a:off x="6633234" y="-374551"/>
          <a:ext cx="1611977" cy="70016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Взаимодействие со студентами и родителями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Организация учебного процесса и практик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Индивидуальная работа со студентами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Организация внеаудиторной и воспитательной работы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sp:txBody>
      <dsp:txXfrm rot="-5400000">
        <a:off x="3938412" y="2398961"/>
        <a:ext cx="6922931" cy="1454597"/>
      </dsp:txXfrm>
    </dsp:sp>
    <dsp:sp modelId="{7491B81D-B182-44CE-882F-F2010AEAC0EA}">
      <dsp:nvSpPr>
        <dsp:cNvPr id="0" name=""/>
        <dsp:cNvSpPr/>
      </dsp:nvSpPr>
      <dsp:spPr>
        <a:xfrm>
          <a:off x="0" y="2118773"/>
          <a:ext cx="3938412" cy="2014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noProof="0" dirty="0" smtClean="0">
              <a:latin typeface="Century Gothic"/>
              <a:ea typeface="+mn-ea"/>
              <a:cs typeface="+mn-cs"/>
            </a:rPr>
            <a:t>Деканат</a:t>
          </a:r>
          <a:endParaRPr lang="ru-RU" sz="3600" b="0" i="0" kern="1200" noProof="0" dirty="0">
            <a:latin typeface="Century Gothic"/>
            <a:ea typeface="+mn-ea"/>
            <a:cs typeface="+mn-cs"/>
          </a:endParaRPr>
        </a:p>
      </dsp:txBody>
      <dsp:txXfrm>
        <a:off x="98363" y="2217136"/>
        <a:ext cx="3741686" cy="1818245"/>
      </dsp:txXfrm>
    </dsp:sp>
    <dsp:sp modelId="{9A1F0921-B0AF-40BC-9415-C3C382387AD4}">
      <dsp:nvSpPr>
        <dsp:cNvPr id="0" name=""/>
        <dsp:cNvSpPr/>
      </dsp:nvSpPr>
      <dsp:spPr>
        <a:xfrm rot="5400000">
          <a:off x="6633234" y="1741169"/>
          <a:ext cx="1611977" cy="70016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Патриотическое воспитание и личностный рост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Социальная защита и поддержка студентов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Культурно-массовая и спортивная деятельность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noProof="0" dirty="0" smtClean="0">
              <a:solidFill>
                <a:srgbClr val="C00000"/>
              </a:solidFill>
              <a:latin typeface="Century Gothic"/>
              <a:ea typeface="+mn-ea"/>
              <a:cs typeface="+mn-cs"/>
            </a:rPr>
            <a:t>Студенческие отряды, волонтерство и др.</a:t>
          </a:r>
          <a:endParaRPr lang="ru-RU" sz="1700" b="1" i="0" kern="1200" noProof="0" dirty="0">
            <a:solidFill>
              <a:srgbClr val="C00000"/>
            </a:solidFill>
            <a:latin typeface="Century Gothic"/>
            <a:ea typeface="+mn-ea"/>
            <a:cs typeface="+mn-cs"/>
          </a:endParaRPr>
        </a:p>
      </dsp:txBody>
      <dsp:txXfrm rot="-5400000">
        <a:off x="3938412" y="4514681"/>
        <a:ext cx="6922931" cy="1454597"/>
      </dsp:txXfrm>
    </dsp:sp>
    <dsp:sp modelId="{B26A34E9-DEA4-407D-9D6C-64B9AF6AEE61}">
      <dsp:nvSpPr>
        <dsp:cNvPr id="0" name=""/>
        <dsp:cNvSpPr/>
      </dsp:nvSpPr>
      <dsp:spPr>
        <a:xfrm>
          <a:off x="0" y="4234494"/>
          <a:ext cx="3938412" cy="2014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noProof="0" dirty="0" smtClean="0">
              <a:latin typeface="Century Gothic"/>
              <a:ea typeface="+mn-ea"/>
              <a:cs typeface="+mn-cs"/>
            </a:rPr>
            <a:t>Студенческий совет</a:t>
          </a:r>
          <a:endParaRPr lang="ru-RU" sz="3600" b="0" i="0" kern="1200" noProof="0" dirty="0">
            <a:latin typeface="Century Gothic"/>
            <a:ea typeface="+mn-ea"/>
            <a:cs typeface="+mn-cs"/>
          </a:endParaRPr>
        </a:p>
      </dsp:txBody>
      <dsp:txXfrm>
        <a:off x="98363" y="4332857"/>
        <a:ext cx="3741686" cy="1818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ru-RU" noProof="0" smtClean="0"/>
              <a:t>20.04.2019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31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81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82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32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71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16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0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1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2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48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2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16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52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4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0622-75E4-48B8-A617-5428CA5926CE}" type="datetimeFigureOut">
              <a:rPr lang="ru-RU" smtClean="0"/>
              <a:t>20.04.2019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63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vinov@siu.ranepa.ru" TargetMode="External"/><Relationship Id="rId2" Type="http://schemas.openxmlformats.org/officeDocument/2006/relationships/hyperlink" Target="http://siu.ranepa.ru/?id=13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6740" y="3092334"/>
            <a:ext cx="9305110" cy="319208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en-US" b="1" i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ПРЕЗЕНТАЦИЯ ФАКУЛЬТЕТА</a:t>
            </a:r>
            <a:endParaRPr lang="en-US" sz="4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i="0" dirty="0" smtClean="0">
                <a:solidFill>
                  <a:srgbClr val="C00000"/>
                </a:solidFill>
              </a:rPr>
              <a:t>Савинов Леонид Вячеславович</a:t>
            </a:r>
            <a:r>
              <a:rPr lang="ru-RU" b="1" i="0" dirty="0" smtClean="0">
                <a:solidFill>
                  <a:srgbClr val="C00000"/>
                </a:solidFill>
              </a:rPr>
              <a:t> </a:t>
            </a:r>
            <a:r>
              <a:rPr lang="ru-RU" b="0" i="0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декан, доктор политических наук, доцент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выпускник факультета 2000 года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Новосибирск, </a:t>
            </a:r>
            <a:r>
              <a:rPr lang="en-US" sz="2600" b="1" dirty="0" smtClean="0">
                <a:solidFill>
                  <a:srgbClr val="C00000"/>
                </a:solidFill>
              </a:rPr>
              <a:t>20</a:t>
            </a:r>
            <a:r>
              <a:rPr lang="ru-RU" sz="2600" b="1" dirty="0" smtClean="0">
                <a:solidFill>
                  <a:srgbClr val="C00000"/>
                </a:solidFill>
              </a:rPr>
              <a:t> апреля 2019 г.</a:t>
            </a:r>
            <a:endParaRPr lang="ru-RU" sz="2600" b="1" i="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11" y="255373"/>
            <a:ext cx="1121761" cy="156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6" y="321275"/>
            <a:ext cx="8315269" cy="25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89" y="428006"/>
            <a:ext cx="9404723" cy="791196"/>
          </a:xfrm>
        </p:spPr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ru-RU" sz="440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Факультет </a:t>
            </a:r>
            <a:r>
              <a:rPr lang="ru-RU" sz="4400" dirty="0">
                <a:solidFill>
                  <a:srgbClr val="EBEBEB"/>
                </a:solidFill>
                <a:latin typeface="Century Gothic"/>
              </a:rPr>
              <a:t>основан в 1991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6989" y="1264735"/>
            <a:ext cx="5086865" cy="4859661"/>
          </a:xfrm>
        </p:spPr>
        <p:txBody>
          <a:bodyPr>
            <a:noAutofit/>
          </a:bodyPr>
          <a:lstStyle/>
          <a:p>
            <a:pPr marL="0" indent="0" algn="ctr">
              <a:spcBef>
                <a:spcPts val="432"/>
              </a:spcBef>
              <a:buClr>
                <a:srgbClr val="F5A408"/>
              </a:buClr>
              <a:buNone/>
            </a:pPr>
            <a:r>
              <a:rPr lang="ru-RU" sz="4000" b="1" i="0" dirty="0" smtClean="0">
                <a:solidFill>
                  <a:srgbClr val="C00000"/>
                </a:solidFill>
                <a:latin typeface="Century Gothic"/>
              </a:rPr>
              <a:t>Преподаватели</a:t>
            </a:r>
          </a:p>
          <a:p>
            <a:pPr marL="0" indent="0">
              <a:spcBef>
                <a:spcPts val="432"/>
              </a:spcBef>
              <a:buClr>
                <a:srgbClr val="F5A408"/>
              </a:buClr>
              <a:buNone/>
            </a:pPr>
            <a:endParaRPr lang="ru-RU" sz="3200" b="1" dirty="0" smtClean="0">
              <a:solidFill>
                <a:srgbClr val="C00000"/>
              </a:solidFill>
              <a:latin typeface="Century Gothic"/>
            </a:endParaRPr>
          </a:p>
          <a:p>
            <a:pPr marL="0" indent="0">
              <a:spcBef>
                <a:spcPts val="432"/>
              </a:spcBef>
              <a:buClr>
                <a:srgbClr val="F5A408"/>
              </a:buCl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/>
              </a:rPr>
              <a:t>доктора наук		-	12</a:t>
            </a:r>
          </a:p>
          <a:p>
            <a:pPr marL="0" indent="0">
              <a:spcBef>
                <a:spcPts val="432"/>
              </a:spcBef>
              <a:buClr>
                <a:srgbClr val="F5A408"/>
              </a:buClr>
              <a:buNone/>
            </a:pPr>
            <a:r>
              <a:rPr lang="ru-RU" sz="3200" b="1" i="0" dirty="0" smtClean="0">
                <a:solidFill>
                  <a:srgbClr val="C00000"/>
                </a:solidFill>
                <a:latin typeface="Century Gothic"/>
              </a:rPr>
              <a:t>кандидаты наук	-	53</a:t>
            </a:r>
          </a:p>
          <a:p>
            <a:pPr marL="0" indent="0">
              <a:spcBef>
                <a:spcPts val="432"/>
              </a:spcBef>
              <a:buClr>
                <a:srgbClr val="F5A408"/>
              </a:buCl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/>
              </a:rPr>
              <a:t>незащищенные	-	17</a:t>
            </a:r>
          </a:p>
          <a:p>
            <a:pPr marL="0" indent="0">
              <a:spcBef>
                <a:spcPts val="432"/>
              </a:spcBef>
              <a:buClr>
                <a:srgbClr val="F5A408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entury Gothic"/>
              </a:rPr>
              <a:t>Всего						-	82</a:t>
            </a:r>
          </a:p>
          <a:p>
            <a:pPr marL="0" indent="0">
              <a:spcBef>
                <a:spcPts val="432"/>
              </a:spcBef>
              <a:buClr>
                <a:srgbClr val="F5A408"/>
              </a:buClr>
              <a:buNone/>
            </a:pPr>
            <a:endParaRPr lang="ru-RU" sz="3200" i="0" dirty="0" smtClean="0">
              <a:solidFill>
                <a:srgbClr val="C00000"/>
              </a:solidFill>
              <a:latin typeface="Century Gothic"/>
            </a:endParaRPr>
          </a:p>
          <a:p>
            <a:pPr marL="0" indent="0">
              <a:spcBef>
                <a:spcPts val="432"/>
              </a:spcBef>
              <a:buClr>
                <a:srgbClr val="F5A408"/>
              </a:buClr>
              <a:buNone/>
            </a:pPr>
            <a:r>
              <a:rPr lang="ru-RU" sz="3200" b="1" i="0" dirty="0" smtClean="0">
                <a:solidFill>
                  <a:srgbClr val="C00000"/>
                </a:solidFill>
                <a:latin typeface="Century Gothic"/>
              </a:rPr>
              <a:t>Защищенность -	83%</a:t>
            </a:r>
          </a:p>
          <a:p>
            <a:pPr marL="0" indent="0" algn="ctr">
              <a:spcBef>
                <a:spcPts val="432"/>
              </a:spcBef>
              <a:buClr>
                <a:srgbClr val="F5A408"/>
              </a:buClr>
              <a:buNone/>
            </a:pPr>
            <a:endParaRPr lang="ru-RU" sz="2400" b="0" i="0" dirty="0" smtClean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2370" y="727177"/>
            <a:ext cx="5560540" cy="5214551"/>
          </a:xfrm>
        </p:spPr>
        <p:txBody>
          <a:bodyPr>
            <a:noAutofit/>
          </a:bodyPr>
          <a:lstStyle/>
          <a:p>
            <a:pPr marL="0" indent="0" algn="ctr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r>
              <a:rPr lang="ru-RU" sz="4000" b="1" i="0" dirty="0" smtClean="0">
                <a:solidFill>
                  <a:srgbClr val="C00000"/>
                </a:solidFill>
                <a:latin typeface="Century Gothic"/>
              </a:rPr>
              <a:t>Студенты</a:t>
            </a: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/>
              </a:rPr>
              <a:t>дневная форма		-	718</a:t>
            </a: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/>
              </a:rPr>
              <a:t>вечерняя форма		-	121</a:t>
            </a: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/>
              </a:rPr>
              <a:t>заочная форма		-	81</a:t>
            </a: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entury Gothic"/>
              </a:rPr>
              <a:t>Всего							-	920</a:t>
            </a: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endParaRPr lang="ru-RU" sz="3200" b="1" dirty="0" smtClean="0">
              <a:solidFill>
                <a:srgbClr val="C00000"/>
              </a:solidFill>
              <a:latin typeface="Century Gothic"/>
            </a:endParaRP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/>
              </a:rPr>
              <a:t>бакалавриат				-	796</a:t>
            </a: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/>
              </a:rPr>
              <a:t>специалитет				-	21</a:t>
            </a: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/>
              </a:rPr>
              <a:t>магистратура			-	103</a:t>
            </a:r>
            <a:endParaRPr lang="ru-RU" sz="3200" b="1" dirty="0">
              <a:solidFill>
                <a:srgbClr val="C00000"/>
              </a:solidFill>
              <a:latin typeface="Century Gothic"/>
            </a:endParaRPr>
          </a:p>
          <a:p>
            <a:pPr marL="0" indent="0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endParaRPr lang="ru-RU" sz="4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ctr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None/>
            </a:pPr>
            <a:endParaRPr lang="ru-RU" sz="2400" b="0" i="0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200639"/>
              </p:ext>
            </p:extLst>
          </p:nvPr>
        </p:nvGraphicFramePr>
        <p:xfrm>
          <a:off x="683555" y="387178"/>
          <a:ext cx="10940034" cy="625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219919"/>
              </p:ext>
            </p:extLst>
          </p:nvPr>
        </p:nvGraphicFramePr>
        <p:xfrm>
          <a:off x="453081" y="576649"/>
          <a:ext cx="11327027" cy="598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5818"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ru-RU" sz="2400" b="1" i="0" noProof="0" dirty="0" smtClean="0">
                          <a:solidFill>
                            <a:schemeClr val="lt1"/>
                          </a:solidFill>
                          <a:latin typeface="Century Gothic"/>
                          <a:ea typeface="+mn-ea"/>
                          <a:cs typeface="+mn-cs"/>
                        </a:rPr>
                        <a:t>Образовательные программы</a:t>
                      </a:r>
                      <a:endParaRPr lang="ru-RU" sz="2400" b="1" i="0" noProof="0" dirty="0">
                        <a:solidFill>
                          <a:schemeClr val="lt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ru-RU" sz="2400" b="1" i="0" baseline="0" noProof="0" dirty="0" smtClean="0">
                          <a:solidFill>
                            <a:schemeClr val="lt1"/>
                          </a:solidFill>
                          <a:latin typeface="Century Gothic"/>
                          <a:ea typeface="+mn-ea"/>
                          <a:cs typeface="+mn-cs"/>
                        </a:rPr>
                        <a:t>План набора</a:t>
                      </a:r>
                      <a:endParaRPr lang="ru-RU" sz="2400" b="1" i="0" baseline="0" noProof="0" dirty="0">
                        <a:solidFill>
                          <a:schemeClr val="lt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ru-RU" sz="2400" b="1" i="0" noProof="0" dirty="0" smtClean="0">
                          <a:solidFill>
                            <a:schemeClr val="lt1"/>
                          </a:solidFill>
                          <a:latin typeface="Century Gothic"/>
                          <a:ea typeface="+mn-ea"/>
                          <a:cs typeface="+mn-cs"/>
                        </a:rPr>
                        <a:t>Набор ЕГЭ и прогноз</a:t>
                      </a:r>
                      <a:r>
                        <a:rPr lang="ru-RU" sz="2400" b="1" i="0" baseline="0" noProof="0" dirty="0" smtClean="0">
                          <a:solidFill>
                            <a:schemeClr val="lt1"/>
                          </a:solidFill>
                          <a:latin typeface="Century Gothic"/>
                          <a:ea typeface="+mn-ea"/>
                          <a:cs typeface="+mn-cs"/>
                        </a:rPr>
                        <a:t> проходного балла</a:t>
                      </a:r>
                      <a:endParaRPr lang="ru-RU" sz="2400" b="1" i="0" noProof="0" dirty="0">
                        <a:solidFill>
                          <a:schemeClr val="lt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992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Государственное и муниципальное управление (бакалавриат, 4 года)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Бюджет – 30 (25)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Договор – 90 (35)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Всего – 120 (60)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Математика (проф.)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Обществознание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(230-235)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62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Управление персоналом (бакалавриат, 4 года)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 – 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Договор – 25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 - 30</a:t>
                      </a:r>
                    </a:p>
                    <a:p>
                      <a:pPr marL="0" algn="ctr" defTabSz="457200">
                        <a:buNone/>
                      </a:pP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Математика (проф.)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(225-230)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62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Менеджмент (бакалавриат, 4 года)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 –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Договор 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 - 30</a:t>
                      </a:r>
                    </a:p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Математика (проф.)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(227-233)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062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Century Gothic"/>
                          <a:ea typeface="+mn-ea"/>
                          <a:cs typeface="+mn-cs"/>
                        </a:rPr>
                        <a:t>Психология служебной деятельности (специалитет, 5 лет)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 – 10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Договор – 20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 - 30</a:t>
                      </a:r>
                    </a:p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baseline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Русский язык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Математика (проф.) 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ru-RU" sz="1800" b="1" i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(200-205)</a:t>
                      </a:r>
                      <a:endParaRPr lang="ru-RU" sz="1800" b="1" i="0" noProof="0" dirty="0">
                        <a:solidFill>
                          <a:srgbClr val="C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54" y="197023"/>
            <a:ext cx="1121761" cy="156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79" y="55047"/>
            <a:ext cx="1777725" cy="2374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3713" y="1183515"/>
            <a:ext cx="1774824" cy="2374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5" y="-87270"/>
            <a:ext cx="1777725" cy="2374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44" y="-3752"/>
            <a:ext cx="1777725" cy="23745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17" y="2933165"/>
            <a:ext cx="1774824" cy="23706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63" y="2592196"/>
            <a:ext cx="1701683" cy="2383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23" y="2907602"/>
            <a:ext cx="2075092" cy="23910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62" y="1284922"/>
            <a:ext cx="2491128" cy="16607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4" y="1935309"/>
            <a:ext cx="1800626" cy="24008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65" y="457904"/>
            <a:ext cx="1758781" cy="23555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98" y="3558007"/>
            <a:ext cx="2803611" cy="15770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876" y="4975505"/>
            <a:ext cx="1712441" cy="17124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5983" y="4557059"/>
            <a:ext cx="2059691" cy="2168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24" y="2813414"/>
            <a:ext cx="4436323" cy="2956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39102" y="4717826"/>
            <a:ext cx="2580886" cy="19327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99406" y="2676398"/>
            <a:ext cx="2195882" cy="20213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82761" y="3871783"/>
            <a:ext cx="1754366" cy="25949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05043" y="4222095"/>
            <a:ext cx="1868493" cy="24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8028" y="973713"/>
            <a:ext cx="8825658" cy="239207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hlinkClick r:id="rId2"/>
              </a:rPr>
              <a:t>http://siu.ranepa.ru/?</a:t>
            </a:r>
            <a:r>
              <a:rPr lang="en-US" sz="3200" b="1" dirty="0" smtClean="0">
                <a:solidFill>
                  <a:srgbClr val="C00000"/>
                </a:solidFill>
                <a:hlinkClick r:id="rId2"/>
              </a:rPr>
              <a:t>id=135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Тел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</a:rPr>
              <a:t>8 (383) 373-13-09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hlinkClick r:id="rId3"/>
              </a:rPr>
              <a:t>savinov@siu.ranepa.ru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www.facebook.com/leonid.savinov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96" y="518984"/>
            <a:ext cx="112176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235</Words>
  <Application>Microsoft Office PowerPoint</Application>
  <PresentationFormat>Широкоэкранный</PresentationFormat>
  <Paragraphs>83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Факультет основан в 1991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2017-01-17T06:41:54Z</dcterms:created>
  <dcterms:modified xsi:type="dcterms:W3CDTF">2019-04-20T04:00:15Z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